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4" r:id="rId5"/>
    <p:sldId id="267" r:id="rId6"/>
    <p:sldId id="259" r:id="rId7"/>
    <p:sldId id="261" r:id="rId8"/>
    <p:sldId id="262" r:id="rId9"/>
    <p:sldId id="265" r:id="rId10"/>
    <p:sldId id="257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68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25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4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1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4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7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67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81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6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6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9C2DA-F372-43D7-A5A5-A87A1ECE0DE5}" type="datetimeFigureOut">
              <a:rPr lang="ru-RU" smtClean="0"/>
              <a:t>15.01.2019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5269-B1D9-4D4F-8332-3C90A9210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82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5755" y="1122363"/>
            <a:ext cx="9522246" cy="126829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Мои чудесные воспоминания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                  </a:t>
            </a:r>
            <a:r>
              <a:rPr lang="ru-RU" sz="2800" b="1" dirty="0" smtClean="0"/>
              <a:t>мастер-класс по арт-терапии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61810" y="5034708"/>
            <a:ext cx="5034709" cy="1456981"/>
          </a:xfrm>
        </p:spPr>
        <p:txBody>
          <a:bodyPr>
            <a:normAutofit/>
          </a:bodyPr>
          <a:lstStyle/>
          <a:p>
            <a:r>
              <a:rPr lang="ru-RU" dirty="0" smtClean="0"/>
              <a:t>Автор</a:t>
            </a:r>
          </a:p>
          <a:p>
            <a:r>
              <a:rPr lang="ru-RU" dirty="0" smtClean="0"/>
              <a:t>Ольга Пушкаревич</a:t>
            </a:r>
          </a:p>
          <a:p>
            <a:r>
              <a:rPr lang="ru-RU" dirty="0" smtClean="0"/>
              <a:t>Тюмень, 2018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20" y="2312113"/>
            <a:ext cx="6654188" cy="44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1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237"/>
            <a:ext cx="10515600" cy="859316"/>
          </a:xfrm>
        </p:spPr>
        <p:txBody>
          <a:bodyPr>
            <a:normAutofit/>
          </a:bodyPr>
          <a:lstStyle/>
          <a:p>
            <a:r>
              <a:rPr lang="ru-RU" dirty="0" smtClean="0"/>
              <a:t>Ассамбляж «Мои чудесные воспоминания»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" y="2908453"/>
            <a:ext cx="6936393" cy="39017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60" y="1134738"/>
            <a:ext cx="6831659" cy="38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6439"/>
            <a:ext cx="10515600" cy="914401"/>
          </a:xfrm>
        </p:spPr>
        <p:txBody>
          <a:bodyPr/>
          <a:lstStyle/>
          <a:p>
            <a:r>
              <a:rPr lang="ru-RU" dirty="0" smtClean="0"/>
              <a:t>Команда проекта от 1,5 до 95 лет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129" y="1344058"/>
            <a:ext cx="9337220" cy="526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Раиса «За четыре моря»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16" y="162966"/>
            <a:ext cx="4789919" cy="63865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9" y="2423710"/>
            <a:ext cx="7099757" cy="39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4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4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Нина «Мои кошки»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488"/>
            <a:ext cx="7735712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36" y="2811367"/>
            <a:ext cx="6937226" cy="39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2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Светлана «Загадки ягод»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50" y="2732183"/>
            <a:ext cx="7129138" cy="40101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367" y="1511754"/>
            <a:ext cx="6362834" cy="35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6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523" y="365125"/>
            <a:ext cx="6119801" cy="1325563"/>
          </a:xfrm>
        </p:spPr>
        <p:txBody>
          <a:bodyPr/>
          <a:lstStyle/>
          <a:p>
            <a:r>
              <a:rPr lang="ru-RU" dirty="0" smtClean="0"/>
              <a:t>Александр </a:t>
            </a:r>
            <a:br>
              <a:rPr lang="ru-RU" dirty="0" smtClean="0"/>
            </a:br>
            <a:r>
              <a:rPr lang="ru-RU" dirty="0" smtClean="0"/>
              <a:t>«В двух объективах»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18" y="1690688"/>
            <a:ext cx="8788588" cy="4943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00" y="365125"/>
            <a:ext cx="5040286" cy="6726661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929609" y="3899971"/>
            <a:ext cx="4436125" cy="224076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26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598" y="365125"/>
            <a:ext cx="9657202" cy="1325563"/>
          </a:xfrm>
        </p:spPr>
        <p:txBody>
          <a:bodyPr/>
          <a:lstStyle/>
          <a:p>
            <a:r>
              <a:rPr lang="ru-RU" dirty="0" smtClean="0"/>
              <a:t>Вера «Розы и лапти Николая»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239" y="2221713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51" y="1496489"/>
            <a:ext cx="4351339" cy="58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Ольга и Анатолий с работами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24" y="1979861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64" y="1825462"/>
            <a:ext cx="6213513" cy="46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320" y="365125"/>
            <a:ext cx="8372820" cy="5492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Анатолий получил диплом от Союза архитекторов России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310"/>
            <a:ext cx="3753517" cy="50046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768" y="1242760"/>
            <a:ext cx="7583032" cy="5053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042" y="69796"/>
            <a:ext cx="321287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77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451" y="365125"/>
            <a:ext cx="10406349" cy="1325563"/>
          </a:xfrm>
        </p:spPr>
        <p:txBody>
          <a:bodyPr/>
          <a:lstStyle/>
          <a:p>
            <a:pPr algn="ctr"/>
            <a:r>
              <a:rPr lang="ru-RU" dirty="0" smtClean="0"/>
              <a:t>На выставке </a:t>
            </a:r>
            <a:br>
              <a:rPr lang="ru-RU" dirty="0" smtClean="0"/>
            </a:br>
            <a:r>
              <a:rPr lang="ru-RU" dirty="0" smtClean="0"/>
              <a:t>«Новогодняя палитра Тюмени -2018»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042" y="2118844"/>
            <a:ext cx="8425166" cy="47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60</Words>
  <Application>Microsoft Office PowerPoint</Application>
  <PresentationFormat>Широкоэкранный</PresentationFormat>
  <Paragraphs>14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Мои чудесные воспоминания                             мастер-класс по арт-терапии</vt:lpstr>
      <vt:lpstr>Раиса «За четыре моря»</vt:lpstr>
      <vt:lpstr>Нина «Мои кошки»</vt:lpstr>
      <vt:lpstr>Светлана «Загадки ягод»</vt:lpstr>
      <vt:lpstr>Александр  «В двух объективах»</vt:lpstr>
      <vt:lpstr>Вера «Розы и лапти Николая»</vt:lpstr>
      <vt:lpstr>Ольга и Анатолий с работами</vt:lpstr>
      <vt:lpstr>Анатолий получил диплом от Союза архитекторов России</vt:lpstr>
      <vt:lpstr>На выставке  «Новогодняя палитра Тюмени -2018»</vt:lpstr>
      <vt:lpstr>Ассамбляж «Мои чудесные воспоминания»</vt:lpstr>
      <vt:lpstr>Команда проекта от 1,5 до 95 лет</vt:lpstr>
    </vt:vector>
  </TitlesOfParts>
  <Company>Тюменский государственный университет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чудесные воспоминания</dc:title>
  <dc:creator>Ярков Александр Павлович</dc:creator>
  <cp:lastModifiedBy>Ярков Александр Павлович</cp:lastModifiedBy>
  <cp:revision>6</cp:revision>
  <dcterms:created xsi:type="dcterms:W3CDTF">2019-01-15T16:52:26Z</dcterms:created>
  <dcterms:modified xsi:type="dcterms:W3CDTF">2019-01-15T17:58:27Z</dcterms:modified>
</cp:coreProperties>
</file>