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comments/comment2.xml" ContentType="application/vnd.openxmlformats-officedocument.presentationml.comments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6E4"/>
    <a:srgbClr val="B4DE86"/>
    <a:srgbClr val="FFAD93"/>
    <a:srgbClr val="97E4FF"/>
    <a:srgbClr val="8FE2FF"/>
    <a:srgbClr val="FDF58D"/>
    <a:srgbClr val="808080"/>
    <a:srgbClr val="FCFCFC"/>
    <a:srgbClr val="E8E8E8"/>
    <a:srgbClr val="FFD8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1-29T20:36:06.453" idx="2">
    <p:pos x="558" y="2361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1-29T20:36:06.453" idx="3">
    <p:pos x="558" y="2361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A0C30-E91F-4121-8F30-F3992B3348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1ABD21-7F01-4C5D-AF02-A800651EC20E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I</a:t>
          </a:r>
          <a:r>
            <a:rPr lang="ru-RU" sz="20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 - этап </a:t>
          </a:r>
          <a:endParaRPr lang="ru-RU" sz="2000" dirty="0">
            <a:solidFill>
              <a:srgbClr val="002060"/>
            </a:solidFill>
            <a:effectLst/>
          </a:endParaRPr>
        </a:p>
      </dgm:t>
    </dgm:pt>
    <dgm:pt modelId="{45F25C74-889A-4E1E-971C-42CF12EE51B1}" type="parTrans" cxnId="{869B3863-723B-4C50-A333-907FD29A4865}">
      <dgm:prSet/>
      <dgm:spPr/>
      <dgm:t>
        <a:bodyPr/>
        <a:lstStyle/>
        <a:p>
          <a:endParaRPr lang="ru-RU"/>
        </a:p>
      </dgm:t>
    </dgm:pt>
    <dgm:pt modelId="{4B548B27-F034-499F-87F7-96C336E3EA4E}" type="sibTrans" cxnId="{869B3863-723B-4C50-A333-907FD29A4865}">
      <dgm:prSet/>
      <dgm:spPr/>
      <dgm:t>
        <a:bodyPr/>
        <a:lstStyle/>
        <a:p>
          <a:endParaRPr lang="ru-RU"/>
        </a:p>
      </dgm:t>
    </dgm:pt>
    <dgm:pt modelId="{7F770652-0CC3-4A27-A7B5-657581534E8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Игровое взаимодействие ребёнок,  родители, педагог- психолог.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70A8199-5A4F-4EC3-B934-73CC3BF5EB0A}" type="parTrans" cxnId="{4B4A4E77-A57C-453F-9EDA-1EF012997B90}">
      <dgm:prSet/>
      <dgm:spPr/>
      <dgm:t>
        <a:bodyPr/>
        <a:lstStyle/>
        <a:p>
          <a:endParaRPr lang="ru-RU"/>
        </a:p>
      </dgm:t>
    </dgm:pt>
    <dgm:pt modelId="{F3D813DF-3067-4DAF-97FD-A8B16771CDA6}" type="sibTrans" cxnId="{4B4A4E77-A57C-453F-9EDA-1EF012997B90}">
      <dgm:prSet/>
      <dgm:spPr/>
      <dgm:t>
        <a:bodyPr/>
        <a:lstStyle/>
        <a:p>
          <a:endParaRPr lang="ru-RU"/>
        </a:p>
      </dgm:t>
    </dgm:pt>
    <dgm:pt modelId="{C2BA9D06-FB25-4619-828F-498D38F140D7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- этап</a:t>
          </a:r>
          <a:endParaRPr lang="en-US" sz="2000" dirty="0" smtClean="0">
            <a:solidFill>
              <a:srgbClr val="002060"/>
            </a:solidFill>
          </a:endParaRPr>
        </a:p>
        <a:p>
          <a:endParaRPr lang="ru-RU" sz="2000" dirty="0"/>
        </a:p>
      </dgm:t>
    </dgm:pt>
    <dgm:pt modelId="{E1FC23FB-AEA8-463C-974F-B619FAF82EF2}" type="parTrans" cxnId="{1FA36A98-DC56-4E9B-AC45-24EBC65A0B41}">
      <dgm:prSet/>
      <dgm:spPr/>
      <dgm:t>
        <a:bodyPr/>
        <a:lstStyle/>
        <a:p>
          <a:endParaRPr lang="ru-RU"/>
        </a:p>
      </dgm:t>
    </dgm:pt>
    <dgm:pt modelId="{86D7C9F8-3833-4393-A6B4-E2C21AD21EE6}" type="sibTrans" cxnId="{1FA36A98-DC56-4E9B-AC45-24EBC65A0B41}">
      <dgm:prSet/>
      <dgm:spPr/>
      <dgm:t>
        <a:bodyPr/>
        <a:lstStyle/>
        <a:p>
          <a:endParaRPr lang="ru-RU"/>
        </a:p>
      </dgm:t>
    </dgm:pt>
    <dgm:pt modelId="{61C00C21-C8CA-4195-964D-6D3AC260152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Игровое  взаимодействие, расширяющее эмоциональную и коммуникативную отзывчивость ребёнка и родителей с другими взрослыми: воспитателями, узкими специалистами  (музыкальным руководителем, воспитателем по физкультуре), детьми группы  раннего возраста  детского сада</a:t>
          </a:r>
          <a:endParaRPr lang="ru-RU" sz="16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D0226FE-EBDF-4042-8B48-8B1ABB89A0CB}" type="parTrans" cxnId="{09C84313-7576-4A96-9259-BF13B3EDFF3C}">
      <dgm:prSet/>
      <dgm:spPr/>
      <dgm:t>
        <a:bodyPr/>
        <a:lstStyle/>
        <a:p>
          <a:endParaRPr lang="ru-RU"/>
        </a:p>
      </dgm:t>
    </dgm:pt>
    <dgm:pt modelId="{D5E3B8AF-70F8-493B-8E55-6BB0BB49EB18}" type="sibTrans" cxnId="{09C84313-7576-4A96-9259-BF13B3EDFF3C}">
      <dgm:prSet/>
      <dgm:spPr/>
      <dgm:t>
        <a:bodyPr/>
        <a:lstStyle/>
        <a:p>
          <a:endParaRPr lang="ru-RU"/>
        </a:p>
      </dgm:t>
    </dgm:pt>
    <dgm:pt modelId="{1EACCB8F-2C2A-4DBC-A3B7-0DD0CFBDEF7E}">
      <dgm:prSet phldrT="[Текст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III</a:t>
          </a: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- этап</a:t>
          </a:r>
          <a:endParaRPr lang="ru-RU" dirty="0">
            <a:solidFill>
              <a:srgbClr val="002060"/>
            </a:solidFill>
          </a:endParaRPr>
        </a:p>
      </dgm:t>
    </dgm:pt>
    <dgm:pt modelId="{C22A00BD-B6E3-4C0E-828E-07AAC63FF914}" type="parTrans" cxnId="{7E61D7FA-0CFD-4EE4-BF5D-4E06DD9679CD}">
      <dgm:prSet/>
      <dgm:spPr/>
      <dgm:t>
        <a:bodyPr/>
        <a:lstStyle/>
        <a:p>
          <a:endParaRPr lang="ru-RU"/>
        </a:p>
      </dgm:t>
    </dgm:pt>
    <dgm:pt modelId="{8D362CD4-B58D-4B17-8FF5-741E0BC0FB3E}" type="sibTrans" cxnId="{7E61D7FA-0CFD-4EE4-BF5D-4E06DD9679CD}">
      <dgm:prSet/>
      <dgm:spPr/>
      <dgm:t>
        <a:bodyPr/>
        <a:lstStyle/>
        <a:p>
          <a:endParaRPr lang="ru-RU"/>
        </a:p>
      </dgm:t>
    </dgm:pt>
    <dgm:pt modelId="{669A33CE-BB17-4D0A-8C02-C6D022E79AE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Игровое взаимодействие в группе с детьми раннего возраста и воспитателя без присутствия родителей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C2B61B3-8C5E-4E2D-83C4-8EBD261AA8F4}" type="parTrans" cxnId="{B6036E8A-D29A-4779-BC8A-A35EDED5910F}">
      <dgm:prSet/>
      <dgm:spPr/>
      <dgm:t>
        <a:bodyPr/>
        <a:lstStyle/>
        <a:p>
          <a:endParaRPr lang="ru-RU"/>
        </a:p>
      </dgm:t>
    </dgm:pt>
    <dgm:pt modelId="{DB3F8F74-A1C5-4D30-82A9-AF230CA034E3}" type="sibTrans" cxnId="{B6036E8A-D29A-4779-BC8A-A35EDED5910F}">
      <dgm:prSet/>
      <dgm:spPr/>
      <dgm:t>
        <a:bodyPr/>
        <a:lstStyle/>
        <a:p>
          <a:endParaRPr lang="ru-RU"/>
        </a:p>
      </dgm:t>
    </dgm:pt>
    <dgm:pt modelId="{7991753A-1E35-497F-8482-E4287E1B2CF8}" type="pres">
      <dgm:prSet presAssocID="{AE0A0C30-E91F-4121-8F30-F3992B3348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C9D247-ACC1-4B01-B869-8777BFFECFD0}" type="pres">
      <dgm:prSet presAssocID="{E21ABD21-7F01-4C5D-AF02-A800651EC20E}" presName="composite" presStyleCnt="0"/>
      <dgm:spPr/>
    </dgm:pt>
    <dgm:pt modelId="{8943A7C3-B72E-4287-B02F-AF48B305F56A}" type="pres">
      <dgm:prSet presAssocID="{E21ABD21-7F01-4C5D-AF02-A800651EC20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6551-3ABF-42A2-B42B-294D962DA2C8}" type="pres">
      <dgm:prSet presAssocID="{E21ABD21-7F01-4C5D-AF02-A800651EC20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EA8D4-D77D-4333-B836-473B09ABE23E}" type="pres">
      <dgm:prSet presAssocID="{4B548B27-F034-499F-87F7-96C336E3EA4E}" presName="sp" presStyleCnt="0"/>
      <dgm:spPr/>
    </dgm:pt>
    <dgm:pt modelId="{A9B2153D-9ADE-403B-95F9-2589986B2760}" type="pres">
      <dgm:prSet presAssocID="{C2BA9D06-FB25-4619-828F-498D38F140D7}" presName="composite" presStyleCnt="0"/>
      <dgm:spPr/>
    </dgm:pt>
    <dgm:pt modelId="{1A12B43B-1CDD-4906-9604-F0642846C8AF}" type="pres">
      <dgm:prSet presAssocID="{C2BA9D06-FB25-4619-828F-498D38F140D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C8D8D-A5C6-4F69-9F9C-FAEADC386776}" type="pres">
      <dgm:prSet presAssocID="{C2BA9D06-FB25-4619-828F-498D38F140D7}" presName="descendantText" presStyleLbl="alignAcc1" presStyleIdx="1" presStyleCnt="3" custScaleY="125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4F05D-2DA3-4331-9D50-69DDA5507B47}" type="pres">
      <dgm:prSet presAssocID="{86D7C9F8-3833-4393-A6B4-E2C21AD21EE6}" presName="sp" presStyleCnt="0"/>
      <dgm:spPr/>
    </dgm:pt>
    <dgm:pt modelId="{064F9635-603A-4DD7-9010-A0AC654F7D20}" type="pres">
      <dgm:prSet presAssocID="{1EACCB8F-2C2A-4DBC-A3B7-0DD0CFBDEF7E}" presName="composite" presStyleCnt="0"/>
      <dgm:spPr/>
    </dgm:pt>
    <dgm:pt modelId="{3A4B1570-819B-4E65-BFD0-B00DCFDFB8C6}" type="pres">
      <dgm:prSet presAssocID="{1EACCB8F-2C2A-4DBC-A3B7-0DD0CFBDEF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86777-BC14-4B13-A6C0-E61103CE9A62}" type="pres">
      <dgm:prSet presAssocID="{1EACCB8F-2C2A-4DBC-A3B7-0DD0CFBDEF7E}" presName="descendantText" presStyleLbl="alignAcc1" presStyleIdx="2" presStyleCnt="3" custScaleY="94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0538BB-6345-4ED7-8FF9-3141CCDCDC13}" type="presOf" srcId="{7F770652-0CC3-4A27-A7B5-657581534E8D}" destId="{94286551-3ABF-42A2-B42B-294D962DA2C8}" srcOrd="0" destOrd="0" presId="urn:microsoft.com/office/officeart/2005/8/layout/chevron2"/>
    <dgm:cxn modelId="{5147CB3D-0D1C-4D6E-A106-F6B7C387B1B3}" type="presOf" srcId="{669A33CE-BB17-4D0A-8C02-C6D022E79AE3}" destId="{79586777-BC14-4B13-A6C0-E61103CE9A62}" srcOrd="0" destOrd="0" presId="urn:microsoft.com/office/officeart/2005/8/layout/chevron2"/>
    <dgm:cxn modelId="{5252C308-6795-48D3-930B-40F5A3DF2740}" type="presOf" srcId="{61C00C21-C8CA-4195-964D-6D3AC260152B}" destId="{28DC8D8D-A5C6-4F69-9F9C-FAEADC386776}" srcOrd="0" destOrd="0" presId="urn:microsoft.com/office/officeart/2005/8/layout/chevron2"/>
    <dgm:cxn modelId="{B6036E8A-D29A-4779-BC8A-A35EDED5910F}" srcId="{1EACCB8F-2C2A-4DBC-A3B7-0DD0CFBDEF7E}" destId="{669A33CE-BB17-4D0A-8C02-C6D022E79AE3}" srcOrd="0" destOrd="0" parTransId="{8C2B61B3-8C5E-4E2D-83C4-8EBD261AA8F4}" sibTransId="{DB3F8F74-A1C5-4D30-82A9-AF230CA034E3}"/>
    <dgm:cxn modelId="{4B4A4E77-A57C-453F-9EDA-1EF012997B90}" srcId="{E21ABD21-7F01-4C5D-AF02-A800651EC20E}" destId="{7F770652-0CC3-4A27-A7B5-657581534E8D}" srcOrd="0" destOrd="0" parTransId="{070A8199-5A4F-4EC3-B934-73CC3BF5EB0A}" sibTransId="{F3D813DF-3067-4DAF-97FD-A8B16771CDA6}"/>
    <dgm:cxn modelId="{09C84313-7576-4A96-9259-BF13B3EDFF3C}" srcId="{C2BA9D06-FB25-4619-828F-498D38F140D7}" destId="{61C00C21-C8CA-4195-964D-6D3AC260152B}" srcOrd="0" destOrd="0" parTransId="{ED0226FE-EBDF-4042-8B48-8B1ABB89A0CB}" sibTransId="{D5E3B8AF-70F8-493B-8E55-6BB0BB49EB18}"/>
    <dgm:cxn modelId="{869B3863-723B-4C50-A333-907FD29A4865}" srcId="{AE0A0C30-E91F-4121-8F30-F3992B3348EF}" destId="{E21ABD21-7F01-4C5D-AF02-A800651EC20E}" srcOrd="0" destOrd="0" parTransId="{45F25C74-889A-4E1E-971C-42CF12EE51B1}" sibTransId="{4B548B27-F034-499F-87F7-96C336E3EA4E}"/>
    <dgm:cxn modelId="{1FA36A98-DC56-4E9B-AC45-24EBC65A0B41}" srcId="{AE0A0C30-E91F-4121-8F30-F3992B3348EF}" destId="{C2BA9D06-FB25-4619-828F-498D38F140D7}" srcOrd="1" destOrd="0" parTransId="{E1FC23FB-AEA8-463C-974F-B619FAF82EF2}" sibTransId="{86D7C9F8-3833-4393-A6B4-E2C21AD21EE6}"/>
    <dgm:cxn modelId="{0CB1AC2B-F9B7-4AF8-8B27-E0D163D277FE}" type="presOf" srcId="{C2BA9D06-FB25-4619-828F-498D38F140D7}" destId="{1A12B43B-1CDD-4906-9604-F0642846C8AF}" srcOrd="0" destOrd="0" presId="urn:microsoft.com/office/officeart/2005/8/layout/chevron2"/>
    <dgm:cxn modelId="{D856958B-0B26-40C2-8149-897E16E902BD}" type="presOf" srcId="{E21ABD21-7F01-4C5D-AF02-A800651EC20E}" destId="{8943A7C3-B72E-4287-B02F-AF48B305F56A}" srcOrd="0" destOrd="0" presId="urn:microsoft.com/office/officeart/2005/8/layout/chevron2"/>
    <dgm:cxn modelId="{F4EE5BBF-755C-4C75-8456-846E51DB6E15}" type="presOf" srcId="{AE0A0C30-E91F-4121-8F30-F3992B3348EF}" destId="{7991753A-1E35-497F-8482-E4287E1B2CF8}" srcOrd="0" destOrd="0" presId="urn:microsoft.com/office/officeart/2005/8/layout/chevron2"/>
    <dgm:cxn modelId="{7E61D7FA-0CFD-4EE4-BF5D-4E06DD9679CD}" srcId="{AE0A0C30-E91F-4121-8F30-F3992B3348EF}" destId="{1EACCB8F-2C2A-4DBC-A3B7-0DD0CFBDEF7E}" srcOrd="2" destOrd="0" parTransId="{C22A00BD-B6E3-4C0E-828E-07AAC63FF914}" sibTransId="{8D362CD4-B58D-4B17-8FF5-741E0BC0FB3E}"/>
    <dgm:cxn modelId="{DDDB0A66-5EF1-4936-BEF2-B01F07004A82}" type="presOf" srcId="{1EACCB8F-2C2A-4DBC-A3B7-0DD0CFBDEF7E}" destId="{3A4B1570-819B-4E65-BFD0-B00DCFDFB8C6}" srcOrd="0" destOrd="0" presId="urn:microsoft.com/office/officeart/2005/8/layout/chevron2"/>
    <dgm:cxn modelId="{CCD19BC0-FF11-4579-8E83-0E6D9CEA6787}" type="presParOf" srcId="{7991753A-1E35-497F-8482-E4287E1B2CF8}" destId="{0EC9D247-ACC1-4B01-B869-8777BFFECFD0}" srcOrd="0" destOrd="0" presId="urn:microsoft.com/office/officeart/2005/8/layout/chevron2"/>
    <dgm:cxn modelId="{9CAC504D-254A-48AB-8F64-BB765E069FE8}" type="presParOf" srcId="{0EC9D247-ACC1-4B01-B869-8777BFFECFD0}" destId="{8943A7C3-B72E-4287-B02F-AF48B305F56A}" srcOrd="0" destOrd="0" presId="urn:microsoft.com/office/officeart/2005/8/layout/chevron2"/>
    <dgm:cxn modelId="{109EF850-D9AF-4F8A-9515-A3B4BFC9E5D5}" type="presParOf" srcId="{0EC9D247-ACC1-4B01-B869-8777BFFECFD0}" destId="{94286551-3ABF-42A2-B42B-294D962DA2C8}" srcOrd="1" destOrd="0" presId="urn:microsoft.com/office/officeart/2005/8/layout/chevron2"/>
    <dgm:cxn modelId="{C7D23BE6-477A-4293-96E2-332AB9D706E9}" type="presParOf" srcId="{7991753A-1E35-497F-8482-E4287E1B2CF8}" destId="{55AEA8D4-D77D-4333-B836-473B09ABE23E}" srcOrd="1" destOrd="0" presId="urn:microsoft.com/office/officeart/2005/8/layout/chevron2"/>
    <dgm:cxn modelId="{EA6C0242-0FD6-49CA-963F-869F356AC71D}" type="presParOf" srcId="{7991753A-1E35-497F-8482-E4287E1B2CF8}" destId="{A9B2153D-9ADE-403B-95F9-2589986B2760}" srcOrd="2" destOrd="0" presId="urn:microsoft.com/office/officeart/2005/8/layout/chevron2"/>
    <dgm:cxn modelId="{5971753E-FC01-4917-AC7E-6B32485B20BD}" type="presParOf" srcId="{A9B2153D-9ADE-403B-95F9-2589986B2760}" destId="{1A12B43B-1CDD-4906-9604-F0642846C8AF}" srcOrd="0" destOrd="0" presId="urn:microsoft.com/office/officeart/2005/8/layout/chevron2"/>
    <dgm:cxn modelId="{82A94A78-6A24-4E86-8F98-33FCE858EA86}" type="presParOf" srcId="{A9B2153D-9ADE-403B-95F9-2589986B2760}" destId="{28DC8D8D-A5C6-4F69-9F9C-FAEADC386776}" srcOrd="1" destOrd="0" presId="urn:microsoft.com/office/officeart/2005/8/layout/chevron2"/>
    <dgm:cxn modelId="{CE547834-9FE1-4F0B-AB61-C7DA1D00EF14}" type="presParOf" srcId="{7991753A-1E35-497F-8482-E4287E1B2CF8}" destId="{D904F05D-2DA3-4331-9D50-69DDA5507B47}" srcOrd="3" destOrd="0" presId="urn:microsoft.com/office/officeart/2005/8/layout/chevron2"/>
    <dgm:cxn modelId="{457C6378-22A5-472B-8D0B-9F4D6EAA2D7C}" type="presParOf" srcId="{7991753A-1E35-497F-8482-E4287E1B2CF8}" destId="{064F9635-603A-4DD7-9010-A0AC654F7D20}" srcOrd="4" destOrd="0" presId="urn:microsoft.com/office/officeart/2005/8/layout/chevron2"/>
    <dgm:cxn modelId="{0F35DD78-03AC-4D88-B3C9-FE9335AB60A4}" type="presParOf" srcId="{064F9635-603A-4DD7-9010-A0AC654F7D20}" destId="{3A4B1570-819B-4E65-BFD0-B00DCFDFB8C6}" srcOrd="0" destOrd="0" presId="urn:microsoft.com/office/officeart/2005/8/layout/chevron2"/>
    <dgm:cxn modelId="{E77C47F6-0EFB-48C6-B054-FFE5E802CAE7}" type="presParOf" srcId="{064F9635-603A-4DD7-9010-A0AC654F7D20}" destId="{79586777-BC14-4B13-A6C0-E61103CE9A62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A0C30-E91F-4121-8F30-F3992B3348E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1ABD21-7F01-4C5D-AF02-A800651EC20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I</a:t>
          </a:r>
          <a:r>
            <a:rPr lang="ru-RU" sz="2000" b="1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rPr>
            <a:t>  - этап </a:t>
          </a:r>
          <a:endParaRPr lang="ru-RU" sz="2000" dirty="0">
            <a:solidFill>
              <a:srgbClr val="002060"/>
            </a:solidFill>
            <a:effectLst/>
          </a:endParaRPr>
        </a:p>
      </dgm:t>
    </dgm:pt>
    <dgm:pt modelId="{45F25C74-889A-4E1E-971C-42CF12EE51B1}" type="parTrans" cxnId="{869B3863-723B-4C50-A333-907FD29A4865}">
      <dgm:prSet/>
      <dgm:spPr/>
      <dgm:t>
        <a:bodyPr/>
        <a:lstStyle/>
        <a:p>
          <a:endParaRPr lang="ru-RU"/>
        </a:p>
      </dgm:t>
    </dgm:pt>
    <dgm:pt modelId="{4B548B27-F034-499F-87F7-96C336E3EA4E}" type="sibTrans" cxnId="{869B3863-723B-4C50-A333-907FD29A4865}">
      <dgm:prSet/>
      <dgm:spPr/>
      <dgm:t>
        <a:bodyPr/>
        <a:lstStyle/>
        <a:p>
          <a:endParaRPr lang="ru-RU"/>
        </a:p>
      </dgm:t>
    </dgm:pt>
    <dgm:pt modelId="{C2BA9D06-FB25-4619-828F-498D38F140D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 - этап</a:t>
          </a:r>
          <a:endParaRPr lang="en-US" sz="2000" dirty="0" smtClean="0">
            <a:solidFill>
              <a:srgbClr val="002060"/>
            </a:solidFill>
          </a:endParaRPr>
        </a:p>
        <a:p>
          <a:endParaRPr lang="ru-RU" sz="2000" dirty="0"/>
        </a:p>
      </dgm:t>
    </dgm:pt>
    <dgm:pt modelId="{E1FC23FB-AEA8-463C-974F-B619FAF82EF2}" type="parTrans" cxnId="{1FA36A98-DC56-4E9B-AC45-24EBC65A0B41}">
      <dgm:prSet/>
      <dgm:spPr/>
      <dgm:t>
        <a:bodyPr/>
        <a:lstStyle/>
        <a:p>
          <a:endParaRPr lang="ru-RU"/>
        </a:p>
      </dgm:t>
    </dgm:pt>
    <dgm:pt modelId="{86D7C9F8-3833-4393-A6B4-E2C21AD21EE6}" type="sibTrans" cxnId="{1FA36A98-DC56-4E9B-AC45-24EBC65A0B41}">
      <dgm:prSet/>
      <dgm:spPr/>
      <dgm:t>
        <a:bodyPr/>
        <a:lstStyle/>
        <a:p>
          <a:endParaRPr lang="ru-RU"/>
        </a:p>
      </dgm:t>
    </dgm:pt>
    <dgm:pt modelId="{E182B0C0-AD56-4E9F-91F1-2564CF027D6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игр с элементами театрализации.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6F54C6-5B73-49C4-951B-C61F89D023A8}" type="parTrans" cxnId="{C559726C-6B5A-434A-82CB-AFC71C82F1D4}">
      <dgm:prSet/>
      <dgm:spPr/>
    </dgm:pt>
    <dgm:pt modelId="{94205529-4021-42E3-B3B7-198FA0A3D36E}" type="sibTrans" cxnId="{C559726C-6B5A-434A-82CB-AFC71C82F1D4}">
      <dgm:prSet/>
      <dgm:spPr/>
    </dgm:pt>
    <dgm:pt modelId="{BB426303-DBD3-4C03-8336-B5ACC8671B1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Организация подвижных игр с основой «Прятки» с применением дополнительного атрибута платочка, мерного лоскута прозрачной и шелковой ткани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B16AE3-C5A8-404E-AD4E-E9D41993E4F3}" type="parTrans" cxnId="{20A52645-521F-4EE1-A2C2-04789BAA0F39}">
      <dgm:prSet/>
      <dgm:spPr/>
    </dgm:pt>
    <dgm:pt modelId="{6792A227-BADA-4F77-87EC-8CAE510BB439}" type="sibTrans" cxnId="{20A52645-521F-4EE1-A2C2-04789BAA0F39}">
      <dgm:prSet/>
      <dgm:spPr/>
    </dgm:pt>
    <dgm:pt modelId="{7991753A-1E35-497F-8482-E4287E1B2CF8}" type="pres">
      <dgm:prSet presAssocID="{AE0A0C30-E91F-4121-8F30-F3992B3348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C9D247-ACC1-4B01-B869-8777BFFECFD0}" type="pres">
      <dgm:prSet presAssocID="{E21ABD21-7F01-4C5D-AF02-A800651EC20E}" presName="composite" presStyleCnt="0"/>
      <dgm:spPr/>
    </dgm:pt>
    <dgm:pt modelId="{8943A7C3-B72E-4287-B02F-AF48B305F56A}" type="pres">
      <dgm:prSet presAssocID="{E21ABD21-7F01-4C5D-AF02-A800651EC20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86551-3ABF-42A2-B42B-294D962DA2C8}" type="pres">
      <dgm:prSet presAssocID="{E21ABD21-7F01-4C5D-AF02-A800651EC20E}" presName="descendantText" presStyleLbl="alignAcc1" presStyleIdx="0" presStyleCnt="2" custLinFactNeighborX="364" custLinFactNeighborY="-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EA8D4-D77D-4333-B836-473B09ABE23E}" type="pres">
      <dgm:prSet presAssocID="{4B548B27-F034-499F-87F7-96C336E3EA4E}" presName="sp" presStyleCnt="0"/>
      <dgm:spPr/>
    </dgm:pt>
    <dgm:pt modelId="{A9B2153D-9ADE-403B-95F9-2589986B2760}" type="pres">
      <dgm:prSet presAssocID="{C2BA9D06-FB25-4619-828F-498D38F140D7}" presName="composite" presStyleCnt="0"/>
      <dgm:spPr/>
    </dgm:pt>
    <dgm:pt modelId="{1A12B43B-1CDD-4906-9604-F0642846C8AF}" type="pres">
      <dgm:prSet presAssocID="{C2BA9D06-FB25-4619-828F-498D38F140D7}" presName="parentText" presStyleLbl="alignNode1" presStyleIdx="1" presStyleCnt="2" custLinFactNeighborX="4412" custLinFactNeighborY="20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C8D8D-A5C6-4F69-9F9C-FAEADC386776}" type="pres">
      <dgm:prSet presAssocID="{C2BA9D06-FB25-4619-828F-498D38F140D7}" presName="descendantText" presStyleLbl="alignAcc1" presStyleIdx="1" presStyleCnt="2" custScaleY="125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A52645-521F-4EE1-A2C2-04789BAA0F39}" srcId="{C2BA9D06-FB25-4619-828F-498D38F140D7}" destId="{BB426303-DBD3-4C03-8336-B5ACC8671B1F}" srcOrd="0" destOrd="0" parTransId="{19B16AE3-C5A8-404E-AD4E-E9D41993E4F3}" sibTransId="{6792A227-BADA-4F77-87EC-8CAE510BB439}"/>
    <dgm:cxn modelId="{EC9EAB76-C74B-4D16-A478-FE11D87E901E}" type="presOf" srcId="{C2BA9D06-FB25-4619-828F-498D38F140D7}" destId="{1A12B43B-1CDD-4906-9604-F0642846C8AF}" srcOrd="0" destOrd="0" presId="urn:microsoft.com/office/officeart/2005/8/layout/chevron2"/>
    <dgm:cxn modelId="{1D71B411-06DB-4AA4-B90B-EE1A6FAFF49B}" type="presOf" srcId="{BB426303-DBD3-4C03-8336-B5ACC8671B1F}" destId="{28DC8D8D-A5C6-4F69-9F9C-FAEADC386776}" srcOrd="0" destOrd="0" presId="urn:microsoft.com/office/officeart/2005/8/layout/chevron2"/>
    <dgm:cxn modelId="{869B3863-723B-4C50-A333-907FD29A4865}" srcId="{AE0A0C30-E91F-4121-8F30-F3992B3348EF}" destId="{E21ABD21-7F01-4C5D-AF02-A800651EC20E}" srcOrd="0" destOrd="0" parTransId="{45F25C74-889A-4E1E-971C-42CF12EE51B1}" sibTransId="{4B548B27-F034-499F-87F7-96C336E3EA4E}"/>
    <dgm:cxn modelId="{1FA36A98-DC56-4E9B-AC45-24EBC65A0B41}" srcId="{AE0A0C30-E91F-4121-8F30-F3992B3348EF}" destId="{C2BA9D06-FB25-4619-828F-498D38F140D7}" srcOrd="1" destOrd="0" parTransId="{E1FC23FB-AEA8-463C-974F-B619FAF82EF2}" sibTransId="{86D7C9F8-3833-4393-A6B4-E2C21AD21EE6}"/>
    <dgm:cxn modelId="{1D1166AF-9D4A-44F2-9641-30BF2D0D7879}" type="presOf" srcId="{E182B0C0-AD56-4E9F-91F1-2564CF027D6C}" destId="{94286551-3ABF-42A2-B42B-294D962DA2C8}" srcOrd="0" destOrd="0" presId="urn:microsoft.com/office/officeart/2005/8/layout/chevron2"/>
    <dgm:cxn modelId="{C559726C-6B5A-434A-82CB-AFC71C82F1D4}" srcId="{E21ABD21-7F01-4C5D-AF02-A800651EC20E}" destId="{E182B0C0-AD56-4E9F-91F1-2564CF027D6C}" srcOrd="0" destOrd="0" parTransId="{576F54C6-5B73-49C4-951B-C61F89D023A8}" sibTransId="{94205529-4021-42E3-B3B7-198FA0A3D36E}"/>
    <dgm:cxn modelId="{9F18000F-3730-4BCF-B19A-F36387FC3F8E}" type="presOf" srcId="{AE0A0C30-E91F-4121-8F30-F3992B3348EF}" destId="{7991753A-1E35-497F-8482-E4287E1B2CF8}" srcOrd="0" destOrd="0" presId="urn:microsoft.com/office/officeart/2005/8/layout/chevron2"/>
    <dgm:cxn modelId="{39DBA0BE-A0D5-4F90-9705-A0C8C99DB183}" type="presOf" srcId="{E21ABD21-7F01-4C5D-AF02-A800651EC20E}" destId="{8943A7C3-B72E-4287-B02F-AF48B305F56A}" srcOrd="0" destOrd="0" presId="urn:microsoft.com/office/officeart/2005/8/layout/chevron2"/>
    <dgm:cxn modelId="{F6DEA160-0B6D-4E22-9BB8-4ECF815EB5E3}" type="presParOf" srcId="{7991753A-1E35-497F-8482-E4287E1B2CF8}" destId="{0EC9D247-ACC1-4B01-B869-8777BFFECFD0}" srcOrd="0" destOrd="0" presId="urn:microsoft.com/office/officeart/2005/8/layout/chevron2"/>
    <dgm:cxn modelId="{67722B96-DDCE-4068-8F4E-461580775DE8}" type="presParOf" srcId="{0EC9D247-ACC1-4B01-B869-8777BFFECFD0}" destId="{8943A7C3-B72E-4287-B02F-AF48B305F56A}" srcOrd="0" destOrd="0" presId="urn:microsoft.com/office/officeart/2005/8/layout/chevron2"/>
    <dgm:cxn modelId="{9F9698F3-5FC7-44D3-9C0B-0542E4E3AE4F}" type="presParOf" srcId="{0EC9D247-ACC1-4B01-B869-8777BFFECFD0}" destId="{94286551-3ABF-42A2-B42B-294D962DA2C8}" srcOrd="1" destOrd="0" presId="urn:microsoft.com/office/officeart/2005/8/layout/chevron2"/>
    <dgm:cxn modelId="{EACBA31E-29CA-4416-A99D-FCA6CC38374C}" type="presParOf" srcId="{7991753A-1E35-497F-8482-E4287E1B2CF8}" destId="{55AEA8D4-D77D-4333-B836-473B09ABE23E}" srcOrd="1" destOrd="0" presId="urn:microsoft.com/office/officeart/2005/8/layout/chevron2"/>
    <dgm:cxn modelId="{196AE6A6-AF6D-487C-8CBE-06855C9268AC}" type="presParOf" srcId="{7991753A-1E35-497F-8482-E4287E1B2CF8}" destId="{A9B2153D-9ADE-403B-95F9-2589986B2760}" srcOrd="2" destOrd="0" presId="urn:microsoft.com/office/officeart/2005/8/layout/chevron2"/>
    <dgm:cxn modelId="{85EE9F01-8689-4D18-85BE-F09BE759F2B3}" type="presParOf" srcId="{A9B2153D-9ADE-403B-95F9-2589986B2760}" destId="{1A12B43B-1CDD-4906-9604-F0642846C8AF}" srcOrd="0" destOrd="0" presId="urn:microsoft.com/office/officeart/2005/8/layout/chevron2"/>
    <dgm:cxn modelId="{24676F4F-B8F8-450D-ACE9-EF9BCAABF295}" type="presParOf" srcId="{A9B2153D-9ADE-403B-95F9-2589986B2760}" destId="{28DC8D8D-A5C6-4F69-9F9C-FAEADC386776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601CB9-10DB-43EA-BE07-CC63E527DF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D1FC02-8F38-457B-B77B-AE7EDB22EE32}">
      <dgm:prSet phldrT="[Текст]" custT="1"/>
      <dgm:spPr>
        <a:solidFill>
          <a:srgbClr val="C9A6E4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 встречи </a:t>
          </a:r>
        </a:p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семьей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744F97-DCA6-40A8-AF7E-20A864DC8541}" type="parTrans" cxnId="{3D22FE62-ADE5-4765-B984-161FBC2BB7DC}">
      <dgm:prSet/>
      <dgm:spPr/>
      <dgm:t>
        <a:bodyPr/>
        <a:lstStyle/>
        <a:p>
          <a:endParaRPr lang="ru-RU"/>
        </a:p>
      </dgm:t>
    </dgm:pt>
    <dgm:pt modelId="{11C74302-A414-4BF7-8C01-3BB0FBC828C6}" type="sibTrans" cxnId="{3D22FE62-ADE5-4765-B984-161FBC2BB7DC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E279A4E3-87F3-4517-B00D-E814F5CE1F54}">
      <dgm:prSet phldrT="[Текст]"/>
      <dgm:spPr>
        <a:solidFill>
          <a:srgbClr val="C9A6E4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Подгрупповые встречи </a:t>
          </a:r>
        </a:p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несколькими семьями и детьми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FC6E0F-1C88-4D5D-A76E-CA60521A4ABA}" type="parTrans" cxnId="{D80BAB4A-F945-41F4-B14A-16DC32E3AB82}">
      <dgm:prSet/>
      <dgm:spPr/>
      <dgm:t>
        <a:bodyPr/>
        <a:lstStyle/>
        <a:p>
          <a:endParaRPr lang="ru-RU"/>
        </a:p>
      </dgm:t>
    </dgm:pt>
    <dgm:pt modelId="{3680B020-22DA-4B1F-8E4B-688E573A565C}" type="sibTrans" cxnId="{D80BAB4A-F945-41F4-B14A-16DC32E3AB82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FCF89E84-F77E-465F-A5BD-BAA2FA9E1738}">
      <dgm:prSet phldrT="[Текст]"/>
      <dgm:spPr>
        <a:solidFill>
          <a:srgbClr val="C9A6E4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Подгрупповые встречи с детьми  группы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8B1DF6-4D5E-4FA0-BFC8-1182CD837BF5}" type="parTrans" cxnId="{1591B8B3-2237-45A3-B8BD-0FD5911E364E}">
      <dgm:prSet/>
      <dgm:spPr/>
      <dgm:t>
        <a:bodyPr/>
        <a:lstStyle/>
        <a:p>
          <a:endParaRPr lang="ru-RU"/>
        </a:p>
      </dgm:t>
    </dgm:pt>
    <dgm:pt modelId="{2C35AE36-D1C0-4F10-9B4D-A3C9E62BB979}" type="sibTrans" cxnId="{1591B8B3-2237-45A3-B8BD-0FD5911E364E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19A99DF1-D487-45E0-9FC0-29349A44611C}">
      <dgm:prSet phldrT="[Текст]"/>
      <dgm:spPr>
        <a:solidFill>
          <a:srgbClr val="C9A6E4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Фронтальные встречи с детьми группы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C04F56-65D2-4A39-B391-820CCF14BB7C}" type="parTrans" cxnId="{89F0645B-D1D0-41CD-88B7-152C3D7B995E}">
      <dgm:prSet/>
      <dgm:spPr/>
      <dgm:t>
        <a:bodyPr/>
        <a:lstStyle/>
        <a:p>
          <a:endParaRPr lang="ru-RU"/>
        </a:p>
      </dgm:t>
    </dgm:pt>
    <dgm:pt modelId="{3D2AB81F-C325-4BAA-A48C-65F89D761A83}" type="sibTrans" cxnId="{89F0645B-D1D0-41CD-88B7-152C3D7B995E}">
      <dgm:prSet/>
      <dgm:spPr>
        <a:solidFill>
          <a:srgbClr val="FFFF00">
            <a:alpha val="90000"/>
          </a:srgbClr>
        </a:solidFill>
      </dgm:spPr>
      <dgm:t>
        <a:bodyPr/>
        <a:lstStyle/>
        <a:p>
          <a:endParaRPr lang="ru-RU"/>
        </a:p>
      </dgm:t>
    </dgm:pt>
    <dgm:pt modelId="{2FE37848-D217-4E8E-A4F4-D596CAE1C95B}">
      <dgm:prSet phldrT="[Текст]"/>
      <dgm:spPr>
        <a:solidFill>
          <a:srgbClr val="C9A6E4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 встречи </a:t>
          </a:r>
        </a:p>
        <a:p>
          <a:pPr algn="ctr"/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 ребенком без родителей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3F8746-0E95-475E-BCCB-7CB08D4593D2}" type="parTrans" cxnId="{84B68B2F-42D7-4DA6-B213-FFB5D529EE28}">
      <dgm:prSet/>
      <dgm:spPr/>
      <dgm:t>
        <a:bodyPr/>
        <a:lstStyle/>
        <a:p>
          <a:endParaRPr lang="ru-RU"/>
        </a:p>
      </dgm:t>
    </dgm:pt>
    <dgm:pt modelId="{2623C66C-69F8-483A-B4BD-C6943A57A504}" type="sibTrans" cxnId="{84B68B2F-42D7-4DA6-B213-FFB5D529EE28}">
      <dgm:prSet/>
      <dgm:spPr/>
      <dgm:t>
        <a:bodyPr/>
        <a:lstStyle/>
        <a:p>
          <a:endParaRPr lang="ru-RU"/>
        </a:p>
      </dgm:t>
    </dgm:pt>
    <dgm:pt modelId="{2807BA5F-E646-4FE3-B4F0-72CF5EB7344F}">
      <dgm:prSet/>
      <dgm:spPr/>
      <dgm:t>
        <a:bodyPr/>
        <a:lstStyle/>
        <a:p>
          <a:endParaRPr lang="ru-RU" dirty="0"/>
        </a:p>
      </dgm:t>
    </dgm:pt>
    <dgm:pt modelId="{A15AE72B-8858-42A6-9426-2EC0020A1723}" type="parTrans" cxnId="{93817BF9-05B1-4222-9016-19C2FD8A989B}">
      <dgm:prSet/>
      <dgm:spPr/>
      <dgm:t>
        <a:bodyPr/>
        <a:lstStyle/>
        <a:p>
          <a:endParaRPr lang="ru-RU"/>
        </a:p>
      </dgm:t>
    </dgm:pt>
    <dgm:pt modelId="{90047F33-019A-485C-9E20-F2C06CA5A533}" type="sibTrans" cxnId="{93817BF9-05B1-4222-9016-19C2FD8A989B}">
      <dgm:prSet/>
      <dgm:spPr/>
      <dgm:t>
        <a:bodyPr/>
        <a:lstStyle/>
        <a:p>
          <a:endParaRPr lang="ru-RU"/>
        </a:p>
      </dgm:t>
    </dgm:pt>
    <dgm:pt modelId="{EE1D9C07-AC1F-432F-8E93-55A6211196DB}" type="pres">
      <dgm:prSet presAssocID="{58601CB9-10DB-43EA-BE07-CC63E527DF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A61721-8F55-4E3F-ACFE-FA150F9DE7F2}" type="pres">
      <dgm:prSet presAssocID="{58601CB9-10DB-43EA-BE07-CC63E527DFEF}" presName="dummyMaxCanvas" presStyleCnt="0">
        <dgm:presLayoutVars/>
      </dgm:prSet>
      <dgm:spPr/>
    </dgm:pt>
    <dgm:pt modelId="{3281109E-CF17-4296-BDD1-0ED12E223F8B}" type="pres">
      <dgm:prSet presAssocID="{58601CB9-10DB-43EA-BE07-CC63E527DFE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DEE34-E45A-4215-ABDE-C96CD370DACA}" type="pres">
      <dgm:prSet presAssocID="{58601CB9-10DB-43EA-BE07-CC63E527DFEF}" presName="FiveNodes_2" presStyleLbl="node1" presStyleIdx="1" presStyleCnt="5" custLinFactNeighborX="-4" custLinFactNeighborY="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96F7D-298D-4348-B7FC-CDBF301A9100}" type="pres">
      <dgm:prSet presAssocID="{58601CB9-10DB-43EA-BE07-CC63E527DFE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CAE12-0185-4B22-8B0B-0DC3CECF7C69}" type="pres">
      <dgm:prSet presAssocID="{58601CB9-10DB-43EA-BE07-CC63E527DFE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E18F2-65CD-4831-9644-C2EE3F6878E9}" type="pres">
      <dgm:prSet presAssocID="{58601CB9-10DB-43EA-BE07-CC63E527DFE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D4571-5762-4445-B286-D18E16D82D7F}" type="pres">
      <dgm:prSet presAssocID="{58601CB9-10DB-43EA-BE07-CC63E527DFEF}" presName="FiveConn_1-2" presStyleLbl="fgAccFollowNode1" presStyleIdx="0" presStyleCnt="4" custLinFactNeighborX="-16270" custLinFactNeighborY="-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19144-2E46-42D8-9809-26EA3259A54C}" type="pres">
      <dgm:prSet presAssocID="{58601CB9-10DB-43EA-BE07-CC63E527DFE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4F398-1BB4-4EEA-9EED-DF5DA396FA4A}" type="pres">
      <dgm:prSet presAssocID="{58601CB9-10DB-43EA-BE07-CC63E527DFE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5823B1-9242-4F2C-B26D-AFEA65E4C3D3}" type="pres">
      <dgm:prSet presAssocID="{58601CB9-10DB-43EA-BE07-CC63E527DFE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91412-5C82-4D52-B8FA-37CF00EBE31E}" type="pres">
      <dgm:prSet presAssocID="{58601CB9-10DB-43EA-BE07-CC63E527DFE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58269-DE57-42E7-A6AD-A43CC294EB3C}" type="pres">
      <dgm:prSet presAssocID="{58601CB9-10DB-43EA-BE07-CC63E527DFE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93C3F-CA34-4610-98A0-D11C1DEFC2C4}" type="pres">
      <dgm:prSet presAssocID="{58601CB9-10DB-43EA-BE07-CC63E527DFE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65A86-DC9B-4326-BB44-8ADAA363C06B}" type="pres">
      <dgm:prSet presAssocID="{58601CB9-10DB-43EA-BE07-CC63E527DFE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F66C5-0DFC-44B6-A56B-DBED0E9A03E6}" type="pres">
      <dgm:prSet presAssocID="{58601CB9-10DB-43EA-BE07-CC63E527DFE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2FE62-ADE5-4765-B984-161FBC2BB7DC}" srcId="{58601CB9-10DB-43EA-BE07-CC63E527DFEF}" destId="{7AD1FC02-8F38-457B-B77B-AE7EDB22EE32}" srcOrd="0" destOrd="0" parTransId="{16744F97-DCA6-40A8-AF7E-20A864DC8541}" sibTransId="{11C74302-A414-4BF7-8C01-3BB0FBC828C6}"/>
    <dgm:cxn modelId="{93817BF9-05B1-4222-9016-19C2FD8A989B}" srcId="{58601CB9-10DB-43EA-BE07-CC63E527DFEF}" destId="{2807BA5F-E646-4FE3-B4F0-72CF5EB7344F}" srcOrd="5" destOrd="0" parTransId="{A15AE72B-8858-42A6-9426-2EC0020A1723}" sibTransId="{90047F33-019A-485C-9E20-F2C06CA5A533}"/>
    <dgm:cxn modelId="{1591B8B3-2237-45A3-B8BD-0FD5911E364E}" srcId="{58601CB9-10DB-43EA-BE07-CC63E527DFEF}" destId="{FCF89E84-F77E-465F-A5BD-BAA2FA9E1738}" srcOrd="2" destOrd="0" parTransId="{DA8B1DF6-4D5E-4FA0-BFC8-1182CD837BF5}" sibTransId="{2C35AE36-D1C0-4F10-9B4D-A3C9E62BB979}"/>
    <dgm:cxn modelId="{953B772F-9D47-4F53-ACBA-3A58BB6E1F7C}" type="presOf" srcId="{19A99DF1-D487-45E0-9FC0-29349A44611C}" destId="{76765A86-DC9B-4326-BB44-8ADAA363C06B}" srcOrd="1" destOrd="0" presId="urn:microsoft.com/office/officeart/2005/8/layout/vProcess5"/>
    <dgm:cxn modelId="{D7CE8D19-DA82-46D9-B576-F726C855FBA0}" type="presOf" srcId="{7AD1FC02-8F38-457B-B77B-AE7EDB22EE32}" destId="{06B91412-5C82-4D52-B8FA-37CF00EBE31E}" srcOrd="1" destOrd="0" presId="urn:microsoft.com/office/officeart/2005/8/layout/vProcess5"/>
    <dgm:cxn modelId="{402AF83C-92BC-447E-9E08-4346E67759E3}" type="presOf" srcId="{19A99DF1-D487-45E0-9FC0-29349A44611C}" destId="{7A8CAE12-0185-4B22-8B0B-0DC3CECF7C69}" srcOrd="0" destOrd="0" presId="urn:microsoft.com/office/officeart/2005/8/layout/vProcess5"/>
    <dgm:cxn modelId="{5E7972C5-E9AE-473B-9263-4EEF942177B1}" type="presOf" srcId="{2FE37848-D217-4E8E-A4F4-D596CAE1C95B}" destId="{97FF66C5-0DFC-44B6-A56B-DBED0E9A03E6}" srcOrd="1" destOrd="0" presId="urn:microsoft.com/office/officeart/2005/8/layout/vProcess5"/>
    <dgm:cxn modelId="{9BD506F5-7388-43A1-8A7B-4429E4B98E3C}" type="presOf" srcId="{3D2AB81F-C325-4BAA-A48C-65F89D761A83}" destId="{9A5823B1-9242-4F2C-B26D-AFEA65E4C3D3}" srcOrd="0" destOrd="0" presId="urn:microsoft.com/office/officeart/2005/8/layout/vProcess5"/>
    <dgm:cxn modelId="{89F0645B-D1D0-41CD-88B7-152C3D7B995E}" srcId="{58601CB9-10DB-43EA-BE07-CC63E527DFEF}" destId="{19A99DF1-D487-45E0-9FC0-29349A44611C}" srcOrd="3" destOrd="0" parTransId="{CFC04F56-65D2-4A39-B391-820CCF14BB7C}" sibTransId="{3D2AB81F-C325-4BAA-A48C-65F89D761A83}"/>
    <dgm:cxn modelId="{84B68B2F-42D7-4DA6-B213-FFB5D529EE28}" srcId="{58601CB9-10DB-43EA-BE07-CC63E527DFEF}" destId="{2FE37848-D217-4E8E-A4F4-D596CAE1C95B}" srcOrd="4" destOrd="0" parTransId="{A33F8746-0E95-475E-BCCB-7CB08D4593D2}" sibTransId="{2623C66C-69F8-483A-B4BD-C6943A57A504}"/>
    <dgm:cxn modelId="{D4F6104E-9131-4F16-8C0B-C1168FAD9E16}" type="presOf" srcId="{FCF89E84-F77E-465F-A5BD-BAA2FA9E1738}" destId="{2AD96F7D-298D-4348-B7FC-CDBF301A9100}" srcOrd="0" destOrd="0" presId="urn:microsoft.com/office/officeart/2005/8/layout/vProcess5"/>
    <dgm:cxn modelId="{60B70072-1407-4EC2-9A51-2A0D2CEA2B63}" type="presOf" srcId="{E279A4E3-87F3-4517-B00D-E814F5CE1F54}" destId="{38ADEE34-E45A-4215-ABDE-C96CD370DACA}" srcOrd="0" destOrd="0" presId="urn:microsoft.com/office/officeart/2005/8/layout/vProcess5"/>
    <dgm:cxn modelId="{FF0BB92E-0C9F-430E-ABA5-A6C3464E3243}" type="presOf" srcId="{58601CB9-10DB-43EA-BE07-CC63E527DFEF}" destId="{EE1D9C07-AC1F-432F-8E93-55A6211196DB}" srcOrd="0" destOrd="0" presId="urn:microsoft.com/office/officeart/2005/8/layout/vProcess5"/>
    <dgm:cxn modelId="{9AD20BE7-8263-4AA8-B1A3-F4C131B9330F}" type="presOf" srcId="{2FE37848-D217-4E8E-A4F4-D596CAE1C95B}" destId="{403E18F2-65CD-4831-9644-C2EE3F6878E9}" srcOrd="0" destOrd="0" presId="urn:microsoft.com/office/officeart/2005/8/layout/vProcess5"/>
    <dgm:cxn modelId="{D80BAB4A-F945-41F4-B14A-16DC32E3AB82}" srcId="{58601CB9-10DB-43EA-BE07-CC63E527DFEF}" destId="{E279A4E3-87F3-4517-B00D-E814F5CE1F54}" srcOrd="1" destOrd="0" parTransId="{E8FC6E0F-1C88-4D5D-A76E-CA60521A4ABA}" sibTransId="{3680B020-22DA-4B1F-8E4B-688E573A565C}"/>
    <dgm:cxn modelId="{02199C74-8127-4ED3-9320-D9048FA1A324}" type="presOf" srcId="{E279A4E3-87F3-4517-B00D-E814F5CE1F54}" destId="{5DF58269-DE57-42E7-A6AD-A43CC294EB3C}" srcOrd="1" destOrd="0" presId="urn:microsoft.com/office/officeart/2005/8/layout/vProcess5"/>
    <dgm:cxn modelId="{665E4FDB-ED20-4CD6-86D5-289212AE71F4}" type="presOf" srcId="{7AD1FC02-8F38-457B-B77B-AE7EDB22EE32}" destId="{3281109E-CF17-4296-BDD1-0ED12E223F8B}" srcOrd="0" destOrd="0" presId="urn:microsoft.com/office/officeart/2005/8/layout/vProcess5"/>
    <dgm:cxn modelId="{95118262-E32F-4030-BE6E-D5A5D37EC49C}" type="presOf" srcId="{2C35AE36-D1C0-4F10-9B4D-A3C9E62BB979}" destId="{7DE4F398-1BB4-4EEA-9EED-DF5DA396FA4A}" srcOrd="0" destOrd="0" presId="urn:microsoft.com/office/officeart/2005/8/layout/vProcess5"/>
    <dgm:cxn modelId="{2F0B58A7-43CD-417E-98F5-337584426890}" type="presOf" srcId="{FCF89E84-F77E-465F-A5BD-BAA2FA9E1738}" destId="{13093C3F-CA34-4610-98A0-D11C1DEFC2C4}" srcOrd="1" destOrd="0" presId="urn:microsoft.com/office/officeart/2005/8/layout/vProcess5"/>
    <dgm:cxn modelId="{B5A3D60E-7693-46B9-9E6F-8C113902B93C}" type="presOf" srcId="{3680B020-22DA-4B1F-8E4B-688E573A565C}" destId="{9CD19144-2E46-42D8-9809-26EA3259A54C}" srcOrd="0" destOrd="0" presId="urn:microsoft.com/office/officeart/2005/8/layout/vProcess5"/>
    <dgm:cxn modelId="{279928BE-C38C-41B4-A168-2FEB680BF083}" type="presOf" srcId="{11C74302-A414-4BF7-8C01-3BB0FBC828C6}" destId="{3D3D4571-5762-4445-B286-D18E16D82D7F}" srcOrd="0" destOrd="0" presId="urn:microsoft.com/office/officeart/2005/8/layout/vProcess5"/>
    <dgm:cxn modelId="{A66775A3-E6DA-4269-9CB6-1F27957762EF}" type="presParOf" srcId="{EE1D9C07-AC1F-432F-8E93-55A6211196DB}" destId="{6EA61721-8F55-4E3F-ACFE-FA150F9DE7F2}" srcOrd="0" destOrd="0" presId="urn:microsoft.com/office/officeart/2005/8/layout/vProcess5"/>
    <dgm:cxn modelId="{D0A4F3D0-957E-4EB5-8412-6D37D96E525E}" type="presParOf" srcId="{EE1D9C07-AC1F-432F-8E93-55A6211196DB}" destId="{3281109E-CF17-4296-BDD1-0ED12E223F8B}" srcOrd="1" destOrd="0" presId="urn:microsoft.com/office/officeart/2005/8/layout/vProcess5"/>
    <dgm:cxn modelId="{8CA7AA47-78E3-4293-8CEB-2D7C624B3E3D}" type="presParOf" srcId="{EE1D9C07-AC1F-432F-8E93-55A6211196DB}" destId="{38ADEE34-E45A-4215-ABDE-C96CD370DACA}" srcOrd="2" destOrd="0" presId="urn:microsoft.com/office/officeart/2005/8/layout/vProcess5"/>
    <dgm:cxn modelId="{1B9F61F2-E404-4C4E-B298-8C867A4A6207}" type="presParOf" srcId="{EE1D9C07-AC1F-432F-8E93-55A6211196DB}" destId="{2AD96F7D-298D-4348-B7FC-CDBF301A9100}" srcOrd="3" destOrd="0" presId="urn:microsoft.com/office/officeart/2005/8/layout/vProcess5"/>
    <dgm:cxn modelId="{94A4ED85-E81E-442A-93B9-881D246456FE}" type="presParOf" srcId="{EE1D9C07-AC1F-432F-8E93-55A6211196DB}" destId="{7A8CAE12-0185-4B22-8B0B-0DC3CECF7C69}" srcOrd="4" destOrd="0" presId="urn:microsoft.com/office/officeart/2005/8/layout/vProcess5"/>
    <dgm:cxn modelId="{4E9F9E2A-82DA-43B8-A5F7-674F96C783CA}" type="presParOf" srcId="{EE1D9C07-AC1F-432F-8E93-55A6211196DB}" destId="{403E18F2-65CD-4831-9644-C2EE3F6878E9}" srcOrd="5" destOrd="0" presId="urn:microsoft.com/office/officeart/2005/8/layout/vProcess5"/>
    <dgm:cxn modelId="{8F2475A9-2F49-429A-AB56-5312A5C948A2}" type="presParOf" srcId="{EE1D9C07-AC1F-432F-8E93-55A6211196DB}" destId="{3D3D4571-5762-4445-B286-D18E16D82D7F}" srcOrd="6" destOrd="0" presId="urn:microsoft.com/office/officeart/2005/8/layout/vProcess5"/>
    <dgm:cxn modelId="{FDA42E66-BF5B-47F7-970A-78AF307677F5}" type="presParOf" srcId="{EE1D9C07-AC1F-432F-8E93-55A6211196DB}" destId="{9CD19144-2E46-42D8-9809-26EA3259A54C}" srcOrd="7" destOrd="0" presId="urn:microsoft.com/office/officeart/2005/8/layout/vProcess5"/>
    <dgm:cxn modelId="{E6666A48-0E15-48D7-B03A-CDDF4378B050}" type="presParOf" srcId="{EE1D9C07-AC1F-432F-8E93-55A6211196DB}" destId="{7DE4F398-1BB4-4EEA-9EED-DF5DA396FA4A}" srcOrd="8" destOrd="0" presId="urn:microsoft.com/office/officeart/2005/8/layout/vProcess5"/>
    <dgm:cxn modelId="{2EB5E9C4-17C3-4B95-8E8F-ABBFBF5B4F0C}" type="presParOf" srcId="{EE1D9C07-AC1F-432F-8E93-55A6211196DB}" destId="{9A5823B1-9242-4F2C-B26D-AFEA65E4C3D3}" srcOrd="9" destOrd="0" presId="urn:microsoft.com/office/officeart/2005/8/layout/vProcess5"/>
    <dgm:cxn modelId="{E7B54578-6538-44A5-8595-830835D5B870}" type="presParOf" srcId="{EE1D9C07-AC1F-432F-8E93-55A6211196DB}" destId="{06B91412-5C82-4D52-B8FA-37CF00EBE31E}" srcOrd="10" destOrd="0" presId="urn:microsoft.com/office/officeart/2005/8/layout/vProcess5"/>
    <dgm:cxn modelId="{49E025D3-C1FF-40A6-AB80-25C84783205D}" type="presParOf" srcId="{EE1D9C07-AC1F-432F-8E93-55A6211196DB}" destId="{5DF58269-DE57-42E7-A6AD-A43CC294EB3C}" srcOrd="11" destOrd="0" presId="urn:microsoft.com/office/officeart/2005/8/layout/vProcess5"/>
    <dgm:cxn modelId="{B862113D-95D7-4315-891B-6E52E36F11F2}" type="presParOf" srcId="{EE1D9C07-AC1F-432F-8E93-55A6211196DB}" destId="{13093C3F-CA34-4610-98A0-D11C1DEFC2C4}" srcOrd="12" destOrd="0" presId="urn:microsoft.com/office/officeart/2005/8/layout/vProcess5"/>
    <dgm:cxn modelId="{5B2A4D8D-BDAE-4F74-9E45-59409C23319D}" type="presParOf" srcId="{EE1D9C07-AC1F-432F-8E93-55A6211196DB}" destId="{76765A86-DC9B-4326-BB44-8ADAA363C06B}" srcOrd="13" destOrd="0" presId="urn:microsoft.com/office/officeart/2005/8/layout/vProcess5"/>
    <dgm:cxn modelId="{6D160331-DB90-46E8-8788-FB2A18773EE8}" type="presParOf" srcId="{EE1D9C07-AC1F-432F-8E93-55A6211196DB}" destId="{97FF66C5-0DFC-44B6-A56B-DBED0E9A03E6}" srcOrd="14" destOrd="0" presId="urn:microsoft.com/office/officeart/2005/8/layout/vProcess5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772ED9-E7C1-4CE4-9908-6117B322B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4FDB5-659A-4B5C-8731-BC9BB60822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E303CB93-9561-4632-AB89-B9CC588E23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56CC2-4EEA-48C6-8E0A-31790456C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D260-D6EF-42FC-878C-1FBDADCA89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06D599-D69D-47E6-8493-B788271C5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93E768-7763-4629-91B1-B0E3A57E3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090F0C-F01A-4F4F-991B-5E692ABD91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E57C269-F976-4039-89C8-79B14F3E5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E0875C-6854-4CA4-91AA-A290F48D4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4B1F8-E6CC-439B-ADD5-539BDA99DA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2789E-0905-4539-8A17-FCC4C67E91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8BA14-A68E-4580-B268-CB10464AD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B087-A809-4243-B6D4-35F79A201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D1F47-FE4D-4E95-8967-18412A52A0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3F8F-278F-4138-B6AD-8BBC128E2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5E723-0070-4A9B-A816-9B177412D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D9125-5F12-479B-91A7-8BADDE14A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56548E-A8DC-4E8F-83DB-FA173E779B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000528" cy="4071966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1285860"/>
            <a:ext cx="5286380" cy="31432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проекта: 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Психопрофилактика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«Игры в прятки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Игры с тканью» в психолого-педагогическом сопровождении детей раннего и дошкольного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возраста».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85784" y="285728"/>
            <a:ext cx="6715171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 № 1877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Люблино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ЮВОУО г.Москвы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invGray">
          <a:xfrm rot="10800000" flipV="1">
            <a:off x="4929190" y="4186831"/>
            <a:ext cx="3786214" cy="9233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214678" y="3766451"/>
            <a:ext cx="57150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Бобрышова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 И.</a:t>
            </a:r>
          </a:p>
          <a:p>
            <a:pPr lvl="0"/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- психолог,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высшая кв.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атегория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последипломного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сопровождения молодых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специалистов МГППУ.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929618" cy="53818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организации психопрофилактических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 в «Прятки» и Игр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тканью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(с1года до 3лет)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14282" y="1428736"/>
          <a:ext cx="8229600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929618" cy="538182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Этапы организации психопрофилактических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 в «Прятки» и Игр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тканью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(с3 до 7лет)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14282" y="1428736"/>
          <a:ext cx="8229600" cy="455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143008"/>
          </a:xfrm>
        </p:spPr>
        <p:txBody>
          <a:bodyPr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организация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с детьми раннего возраста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214414" y="928670"/>
          <a:ext cx="678661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357158" y="5235139"/>
            <a:ext cx="84296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деятельность продолжается 10-15 минут.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Используется групповая комната, психологический кабинет, коридор детского сада при перемещении ребенка из группы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спортивный,  или музыкальный зал.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Важные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142984"/>
            <a:ext cx="8229600" cy="2643204"/>
          </a:xfrm>
        </p:spPr>
        <p:txBody>
          <a:bodyPr/>
          <a:lstStyle/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ребенок не включается в игры с другими детьми, не настаивайте, понаблюдайте за</a:t>
            </a:r>
            <a:r>
              <a:rPr lang="ru-RU" sz="18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ним.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 использовать  прозрачные ткани на первых этапах работы, матовые шелковистые,  мягкие пледы на последующих этапах психопрофилактической деятельности.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 ткани должен быть,  как ярких,  так и постельных оттенков. Размер ткани от 30-30 см., 1.5-1,5, 2-3м.,  могут использоваться  нитки, ленты, платочки,  пелерины, подушечки, мешочки, большие бумажные салфетки.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Недопустимо использовать ткани черных, коричневых  цветов и тяжелых по фактуре. 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Помещение должно быть достаточно просторным для двигательной активности детей.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Дидактическим обеспечением игр с детьми от 1-3 лет используются игрушки, с которыми малыш уже знаком, а так же предлагаются  новые игрушки, которые представляются для ознакомления.</a:t>
            </a:r>
          </a:p>
          <a:p>
            <a:pPr lvl="0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Дополнительным материалом могут быть шнурки, коробочки, музыкальные инструменты – бубен, колокольчик и т.д.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428736"/>
            <a:ext cx="2603807" cy="235745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7429520" cy="1357322"/>
          </a:xfrm>
        </p:spPr>
        <p:txBody>
          <a:bodyPr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рганизация среды для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прятки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игр 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тканями.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000504"/>
            <a:ext cx="3412269" cy="21431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2643174" cy="238971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4000504"/>
            <a:ext cx="3219450" cy="2286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1288063"/>
            <a:ext cx="2392129" cy="235525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2943225" cy="341947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3886200" cy="240982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71480"/>
            <a:ext cx="2143140" cy="283220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143380"/>
            <a:ext cx="3286148" cy="238119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7" name="Picture 5" descr="C:\WINDOWS\TEMP\Rar$DR01.078\1877 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2428860" cy="323848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8" name="Picture 6" descr="C:\WINDOWS\TEMP\Rar$DR03.328\1877 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71480"/>
            <a:ext cx="2411033" cy="321471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20" name="Picture 8" descr="C:\WINDOWS\TEMP\Rar$DR02.703\1877 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643290"/>
            <a:ext cx="2411033" cy="321471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WINDOWS\TEMP\Rar$DR02.093\1877 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786058"/>
            <a:ext cx="2857520" cy="381002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WINDOWS\TEMP\Rar$DR00.406\IMG_3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14752"/>
            <a:ext cx="3619525" cy="271464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571480"/>
            <a:ext cx="4071966" cy="214813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14282" y="285728"/>
            <a:ext cx="2028836" cy="3531677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642918"/>
            <a:ext cx="8229600" cy="314327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Систематизация игр в «Прятки», «Игр с тканью» способствовала обогащению методической базы психолого-педагогической деятельности в детском саду.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и специалисты дошкольного учреждения в педагогической деятельности   стали более активно  использовать предложенные игры. В музее «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Забавушка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собрана коллекция платков, воспитатели групп  подробно и доступно для детей представили информацию о истории платка.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Повысилась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 компетенция у родителей о игровых способах взаимодействия с детьми, активность самостоятельно организовывать игровое пространство в семье. 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данной теме расширила границы использования игровых методов при прохождении практики студентами психологических факультетов.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раннего возраста наблюдается снижение тревожности при расставании с родителями в детском саду.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старшего дошкольного возраста отмечается интерес и  потребность к участию дошкольников в коллективных играх.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детей при снижении порога  эмоционального дискомфорта наблюдается активное развитие коммуникации, познания, творчества.</a:t>
            </a:r>
          </a:p>
          <a:p>
            <a:pPr>
              <a:buBlip>
                <a:blip r:embed="rId2"/>
              </a:buBlip>
            </a:pP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Перспективой развития проекта является возможность углубления теоретического изучения вопроса и расширение содержания игр в соответствии с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классификацией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7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Зачем играть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прятки,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жмурки?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Разве нет более серьезных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главное, дающих «пищу уму» занятий?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1928826" cy="185738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143380"/>
            <a:ext cx="2162186" cy="192882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invGray">
          <a:xfrm>
            <a:off x="2643174" y="1357298"/>
            <a:ext cx="1576388" cy="2075245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invGray">
          <a:xfrm>
            <a:off x="428596" y="1285860"/>
            <a:ext cx="1743088" cy="185738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4000504"/>
            <a:ext cx="1857388" cy="185738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invGray">
          <a:xfrm>
            <a:off x="357158" y="4000504"/>
            <a:ext cx="1714512" cy="210261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1285860"/>
            <a:ext cx="2071701" cy="195364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4214818"/>
            <a:ext cx="2168031" cy="192882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071570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 каждого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детей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 «аппетит» 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игре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прятки,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 порог восприимчивости. Одни хотят играть больше, другие меньше, одни переживают, другие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радуются».  А.И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Захаров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4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invGray">
          <a:xfrm>
            <a:off x="6929454" y="4143380"/>
            <a:ext cx="1890515" cy="255018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857628"/>
            <a:ext cx="2071702" cy="192882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85926"/>
            <a:ext cx="2214578" cy="185738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714884"/>
            <a:ext cx="2214578" cy="192882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929066"/>
            <a:ext cx="1857388" cy="192882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1714488"/>
            <a:ext cx="2214578" cy="192882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1571612"/>
            <a:ext cx="2286016" cy="2000264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Психологическое значение игры в </a:t>
            </a:r>
            <a:r>
              <a:rPr lang="ru-RU" sz="2800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прятки</a:t>
            </a:r>
            <a:endParaRPr lang="en-US" sz="28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black">
          <a:xfrm>
            <a:off x="4776788" y="2439988"/>
            <a:ext cx="3508375" cy="9387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endParaRPr lang="en-US" sz="2400" b="1" dirty="0">
              <a:solidFill>
                <a:srgbClr val="B10303"/>
              </a:solidFill>
            </a:endParaRPr>
          </a:p>
          <a:p>
            <a:pPr algn="l" eaLnBrk="0" hangingPunct="0">
              <a:lnSpc>
                <a:spcPct val="110000"/>
              </a:lnSpc>
            </a:pPr>
            <a:endParaRPr lang="en-US" sz="1000" b="1" dirty="0">
              <a:solidFill>
                <a:srgbClr val="B10303"/>
              </a:solidFill>
            </a:endParaRPr>
          </a:p>
          <a:p>
            <a:pPr algn="l" eaLnBrk="0" hangingPunct="0">
              <a:lnSpc>
                <a:spcPct val="110000"/>
              </a:lnSpc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gray">
          <a:xfrm rot="2692993">
            <a:off x="846138" y="2112963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7372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gray">
          <a:xfrm rot="-2707007">
            <a:off x="872332" y="2112169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solidFill>
            <a:schemeClr val="fol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gray">
          <a:xfrm rot="18907007" flipV="1">
            <a:off x="842963" y="2074863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gray">
          <a:xfrm rot="2692993" flipH="1" flipV="1">
            <a:off x="871538" y="2074863"/>
            <a:ext cx="3449637" cy="3463925"/>
          </a:xfrm>
          <a:custGeom>
            <a:avLst/>
            <a:gdLst>
              <a:gd name="G0" fmla="+- 6950 0 0"/>
              <a:gd name="G1" fmla="+- -8829789 0 0"/>
              <a:gd name="G2" fmla="+- 0 0 -8829789"/>
              <a:gd name="T0" fmla="*/ 0 256 1"/>
              <a:gd name="T1" fmla="*/ 180 256 1"/>
              <a:gd name="G3" fmla="+- -8829789 T0 T1"/>
              <a:gd name="T2" fmla="*/ 0 256 1"/>
              <a:gd name="T3" fmla="*/ 90 256 1"/>
              <a:gd name="G4" fmla="+- -8829789 T2 T3"/>
              <a:gd name="G5" fmla="*/ G4 2 1"/>
              <a:gd name="T4" fmla="*/ 90 256 1"/>
              <a:gd name="T5" fmla="*/ 0 256 1"/>
              <a:gd name="G6" fmla="+- -8829789 T4 T5"/>
              <a:gd name="G7" fmla="*/ G6 2 1"/>
              <a:gd name="G8" fmla="abs -8829789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6950"/>
              <a:gd name="G18" fmla="*/ 6950 1 2"/>
              <a:gd name="G19" fmla="+- G18 5400 0"/>
              <a:gd name="G20" fmla="cos G19 -8829789"/>
              <a:gd name="G21" fmla="sin G19 -8829789"/>
              <a:gd name="G22" fmla="+- G20 10800 0"/>
              <a:gd name="G23" fmla="+- G21 10800 0"/>
              <a:gd name="G24" fmla="+- 10800 0 G20"/>
              <a:gd name="G25" fmla="+- 6950 10800 0"/>
              <a:gd name="G26" fmla="?: G9 G17 G25"/>
              <a:gd name="G27" fmla="?: G9 0 21600"/>
              <a:gd name="G28" fmla="cos 10800 -8829789"/>
              <a:gd name="G29" fmla="sin 10800 -8829789"/>
              <a:gd name="G30" fmla="sin 6950 -8829789"/>
              <a:gd name="G31" fmla="+- G28 10800 0"/>
              <a:gd name="G32" fmla="+- G29 10800 0"/>
              <a:gd name="G33" fmla="+- G30 10800 0"/>
              <a:gd name="G34" fmla="?: G4 0 G31"/>
              <a:gd name="G35" fmla="?: -8829789 G34 0"/>
              <a:gd name="G36" fmla="?: G6 G35 G31"/>
              <a:gd name="G37" fmla="+- 21600 0 G36"/>
              <a:gd name="G38" fmla="?: G4 0 G33"/>
              <a:gd name="G39" fmla="?: -8829789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553 w 21600"/>
              <a:gd name="T15" fmla="*/ 4495 h 21600"/>
              <a:gd name="T16" fmla="*/ 10800 w 21600"/>
              <a:gd name="T17" fmla="*/ 3850 h 21600"/>
              <a:gd name="T18" fmla="*/ 17047 w 21600"/>
              <a:gd name="T19" fmla="*/ 4495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908" y="5862"/>
                </a:moveTo>
                <a:cubicBezTo>
                  <a:pt x="7210" y="4573"/>
                  <a:pt x="8968" y="3849"/>
                  <a:pt x="10800" y="3850"/>
                </a:cubicBezTo>
                <a:cubicBezTo>
                  <a:pt x="12631" y="3850"/>
                  <a:pt x="14389" y="4573"/>
                  <a:pt x="15691" y="5862"/>
                </a:cubicBezTo>
                <a:lnTo>
                  <a:pt x="18400" y="3127"/>
                </a:lnTo>
                <a:cubicBezTo>
                  <a:pt x="16378" y="1124"/>
                  <a:pt x="13646" y="-1"/>
                  <a:pt x="10799" y="0"/>
                </a:cubicBezTo>
                <a:cubicBezTo>
                  <a:pt x="7953" y="0"/>
                  <a:pt x="5221" y="1124"/>
                  <a:pt x="3199" y="3127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Bottom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9401" name="WordArt 9"/>
          <p:cNvSpPr>
            <a:spLocks noChangeArrowheads="1" noChangeShapeType="1" noTextEdit="1"/>
          </p:cNvSpPr>
          <p:nvPr/>
        </p:nvSpPr>
        <p:spPr bwMode="gray">
          <a:xfrm rot="-24207704">
            <a:off x="1089643" y="2782828"/>
            <a:ext cx="2162175" cy="115734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109127"/>
              </a:avLst>
            </a:prstTxWarp>
          </a:bodyPr>
          <a:lstStyle/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Эмоциональный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настрой</a:t>
            </a:r>
            <a:endParaRPr lang="ru-RU" b="1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59402" name="WordArt 10"/>
          <p:cNvSpPr>
            <a:spLocks noChangeArrowheads="1" noChangeShapeType="1" noTextEdit="1"/>
          </p:cNvSpPr>
          <p:nvPr/>
        </p:nvSpPr>
        <p:spPr bwMode="white">
          <a:xfrm rot="-18744379">
            <a:off x="2084387" y="2757488"/>
            <a:ext cx="2162175" cy="1079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061081"/>
              </a:avLst>
            </a:prstTxWarp>
          </a:bodyPr>
          <a:lstStyle/>
          <a:p>
            <a:r>
              <a:rPr lang="ru-RU" sz="1600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ru-RU" sz="1600" b="1" kern="1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</a:p>
          <a:p>
            <a:r>
              <a:rPr lang="ru-RU" sz="1600" b="1" kern="1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принимать других</a:t>
            </a:r>
            <a:endParaRPr lang="ru-RU" sz="1600" b="1" kern="10" dirty="0">
              <a:ln w="9525">
                <a:noFill/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59403" name="WordArt 11"/>
          <p:cNvSpPr>
            <a:spLocks noChangeArrowheads="1" noChangeShapeType="1" noTextEdit="1"/>
          </p:cNvSpPr>
          <p:nvPr/>
        </p:nvSpPr>
        <p:spPr bwMode="gray">
          <a:xfrm rot="-18744379">
            <a:off x="917801" y="4029640"/>
            <a:ext cx="2162175" cy="80282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367497"/>
              </a:avLst>
            </a:prstTxWarp>
          </a:bodyPr>
          <a:lstStyle/>
          <a:p>
            <a:r>
              <a:rPr lang="ru-RU" sz="1600" b="1" kern="1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Снижение</a:t>
            </a:r>
          </a:p>
          <a:p>
            <a:r>
              <a:rPr lang="ru-RU" sz="1600" b="1" kern="10" dirty="0" smtClean="0">
                <a:ln w="9525">
                  <a:noFill/>
                  <a:round/>
                  <a:headEnd/>
                  <a:tailEnd/>
                </a:ln>
                <a:latin typeface="Arial"/>
                <a:cs typeface="Arial"/>
              </a:rPr>
              <a:t> </a:t>
            </a:r>
            <a:r>
              <a:rPr lang="ru-RU" sz="1600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привязанности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4" name="WordArt 12"/>
          <p:cNvSpPr>
            <a:spLocks noChangeArrowheads="1" noChangeShapeType="1" noTextEdit="1"/>
          </p:cNvSpPr>
          <p:nvPr/>
        </p:nvSpPr>
        <p:spPr bwMode="gray">
          <a:xfrm rot="18669554">
            <a:off x="1852726" y="3181616"/>
            <a:ext cx="2162175" cy="1883719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440848"/>
              </a:avLst>
            </a:prstTxWarp>
          </a:bodyPr>
          <a:lstStyle/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Способность</a:t>
            </a: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избегать конфликтов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gray">
          <a:xfrm>
            <a:off x="1571604" y="3071810"/>
            <a:ext cx="1928826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формирует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создаёт условия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29124" y="1357298"/>
            <a:ext cx="385765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 взрослые, которые </a:t>
            </a:r>
          </a:p>
          <a:p>
            <a:pPr algn="l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детстве были «заводилами» в играх , да, </a:t>
            </a:r>
          </a:p>
          <a:p>
            <a:pPr algn="l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сейчас сохранили запас эмоциональности, яркости, живости чувств,  и могут забыть о  солидности, включившись в игру, завоевывают высокий авторитет в глазах детей. </a:t>
            </a:r>
          </a:p>
          <a:p>
            <a:pPr algn="l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страхов, психологического напряжения у детей становиться меньше».</a:t>
            </a:r>
          </a:p>
          <a:p>
            <a:pPr algn="r"/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Д.Б. </a:t>
            </a:r>
            <a:r>
              <a:rPr lang="ru-RU" sz="2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Эльконин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000924" cy="107157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радует, согревает ребенка раннего возраста?</a:t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0100" y="5357826"/>
            <a:ext cx="7715304" cy="1214446"/>
          </a:xfrm>
        </p:spPr>
        <p:txBody>
          <a:bodyPr/>
          <a:lstStyle/>
          <a:p>
            <a:pPr>
              <a:buNone/>
            </a:pP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</a:t>
            </a: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Любовь,    забота,    ласка, бережное отношение, совместное взаимодействие проявляемые к ребенку со стороны взрослого.</a:t>
            </a:r>
          </a:p>
          <a:p>
            <a:pPr>
              <a:buNone/>
            </a:pPr>
            <a:endParaRPr lang="ru-RU" sz="2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1" name="Облако 10"/>
          <p:cNvSpPr/>
          <p:nvPr/>
        </p:nvSpPr>
        <p:spPr bwMode="auto">
          <a:xfrm>
            <a:off x="214282" y="1571612"/>
            <a:ext cx="4143404" cy="3857652"/>
          </a:xfrm>
          <a:prstGeom prst="cloud">
            <a:avLst/>
          </a:prstGeom>
          <a:solidFill>
            <a:srgbClr val="8FE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357586" cy="3143272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Облако 13"/>
          <p:cNvSpPr/>
          <p:nvPr/>
        </p:nvSpPr>
        <p:spPr bwMode="auto">
          <a:xfrm>
            <a:off x="4500562" y="1500174"/>
            <a:ext cx="4214842" cy="3786214"/>
          </a:xfrm>
          <a:prstGeom prst="cloud">
            <a:avLst/>
          </a:prstGeom>
          <a:solidFill>
            <a:srgbClr val="97E4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3500462" cy="3143272"/>
          </a:xfrm>
          <a:prstGeom prst="cloud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Среда, в которой находится малыш.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4214818"/>
            <a:ext cx="8043890" cy="264318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активно подражает, вносит в игровую деятельность атрибуты:  покрывала, одеяла, платочки, шарфики которые создают комфорт </a:t>
            </a:r>
          </a:p>
          <a:p>
            <a:pPr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 физическую защищенность, способствуют преобразованию пространства.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3000396" cy="2428892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143272" cy="2357454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714356"/>
            <a:ext cx="8229600" cy="307183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Взрослые,  вернитесь на минуточку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свое детство… С каким  удовольствием,  вы, будучи ребенком,  создавали уютные домики, шалаши, прятались под  одеяло, залезали в шкаф и под кровать. В доме был беспорядок, но вы были полны радости и великого чувства созидания. Играя  с сестрой или братом, друзьями, отвлекали  родителей от дел,  «заигрывали» с ними,  привлекая их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 своей игре в прятки».</a:t>
            </a:r>
          </a:p>
          <a:p>
            <a:pPr algn="r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Вайолет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Окленде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071678"/>
            <a:ext cx="8229600" cy="335758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условий, способствующих активизации ресурсов эмоционального благополучия детей раннего и дошкольного возраста в период адаптации, социализации детей в новой группе детского сада.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603232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928670"/>
            <a:ext cx="8215370" cy="5197493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положительные  коммуникативные действия у детей  во время знакомства с новой группой и новыми детьми в группе, с новыми взрослыми из детского сада и другими родителями, способствующие снижению компонентов социальной робости 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преодолению привязанности к матери у детей раннего возраста при изменении ситуации принятия новой группы детского сада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мелкую и крупную моторику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Активизировать развитие речи в соответствии с индивидуальным профилем развития ребенка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представления  у детей об окружающих предметах, игровом материале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познавательные психические процессы: восприятие, память внимание, мышление, воображение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снижению эмоциональной тревожности,  страха темноты.</a:t>
            </a:r>
          </a:p>
          <a:p>
            <a:pPr lvl="0">
              <a:buBlip>
                <a:blip r:embed="rId2"/>
              </a:buBlip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самооценки.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_ani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580TGp_general_light_ani</Template>
  <TotalTime>775</TotalTime>
  <Words>940</Words>
  <Application>Microsoft Office PowerPoint</Application>
  <PresentationFormat>Экран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580TGp_general_light_ani</vt:lpstr>
      <vt:lpstr>Тема проекта:   «Психопрофилактика: «Игры в прятки»,  « Игры с тканью» в психолого-педагогическом сопровождении детей раннего и дошкольного возраста».  </vt:lpstr>
      <vt:lpstr>Зачем играть  в прятки,  жмурки? Разве нет более серьезных и главное, дающих «пищу уму» занятий? </vt:lpstr>
      <vt:lpstr>«У каждого из детей свой «аппетит» к игре в прятки, свой порог восприимчивости. Одни хотят играть больше, другие меньше, одни переживают, другие радуются».  А.И. Захаров.   </vt:lpstr>
      <vt:lpstr>Психологическое значение игры в прятки</vt:lpstr>
      <vt:lpstr>Что радует, согревает ребенка раннего возраста? </vt:lpstr>
      <vt:lpstr> Среда, в которой находится малыш.</vt:lpstr>
      <vt:lpstr>Слайд 7</vt:lpstr>
      <vt:lpstr>Цель проекта:</vt:lpstr>
      <vt:lpstr>ЗАДАЧИ:</vt:lpstr>
      <vt:lpstr>Этапы организации психопрофилактических  игр в «Прятки» и Игр с тканью (с1года до 3лет) </vt:lpstr>
      <vt:lpstr>Этапы организации психопрофилактических  игр в «Прятки» и Игр с тканью (с3 до 7лет) </vt:lpstr>
      <vt:lpstr>Формы организация игровой деятельности с детьми раннего возраста </vt:lpstr>
      <vt:lpstr>Важные правила:</vt:lpstr>
      <vt:lpstr>  Организация среды для игр в прятки  и игр с тканями.  </vt:lpstr>
      <vt:lpstr>Слайд 15</vt:lpstr>
      <vt:lpstr>Слайд 16</vt:lpstr>
      <vt:lpstr>Слайд 17</vt:lpstr>
      <vt:lpstr>Выводы: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«Использование психопрофилактических технологий:  игры в прятки, игры с тканью в деятельности с детьми раннего возраста» </dc:title>
  <dc:creator>User</dc:creator>
  <cp:lastModifiedBy>comp</cp:lastModifiedBy>
  <cp:revision>85</cp:revision>
  <dcterms:created xsi:type="dcterms:W3CDTF">2010-11-28T15:56:20Z</dcterms:created>
  <dcterms:modified xsi:type="dcterms:W3CDTF">2013-01-14T16:28:24Z</dcterms:modified>
</cp:coreProperties>
</file>